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2" r:id="rId3"/>
    <p:sldId id="260" r:id="rId4"/>
    <p:sldId id="261" r:id="rId5"/>
    <p:sldId id="258" r:id="rId6"/>
    <p:sldId id="259" r:id="rId7"/>
    <p:sldId id="25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45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445E874-A9B0-F94C-838E-EDB81453D01D}" type="datetimeFigureOut">
              <a:rPr lang="en-US" smtClean="0"/>
              <a:t>3/19/14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6608042-A4A3-C94D-BC87-255CD8BDC02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593"/>
            <a:ext cx="7772400" cy="1680922"/>
          </a:xfrm>
        </p:spPr>
        <p:txBody>
          <a:bodyPr/>
          <a:lstStyle/>
          <a:p>
            <a:r>
              <a:rPr lang="en-US" sz="6000" b="1" dirty="0"/>
              <a:t>Homeward Bound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906" y="1913746"/>
            <a:ext cx="3341792" cy="3645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00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30" r="8504" b="5500"/>
          <a:stretch/>
        </p:blipFill>
        <p:spPr>
          <a:xfrm>
            <a:off x="948988" y="1910577"/>
            <a:ext cx="2644023" cy="34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634" t="4156" r="72222" b="64253"/>
          <a:stretch/>
        </p:blipFill>
        <p:spPr>
          <a:xfrm>
            <a:off x="4417994" y="1784743"/>
            <a:ext cx="3267362" cy="291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240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19" y="1850579"/>
            <a:ext cx="5846566" cy="39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6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35" y="1784744"/>
            <a:ext cx="5870566" cy="44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3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Demo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0744"/>
            <a:ext cx="8229600" cy="45259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Homepage</a:t>
            </a:r>
          </a:p>
          <a:p>
            <a:r>
              <a:rPr lang="en-US" sz="4000" dirty="0" smtClean="0"/>
              <a:t>Form</a:t>
            </a:r>
          </a:p>
          <a:p>
            <a:r>
              <a:rPr lang="en-US" sz="4000" dirty="0" smtClean="0"/>
              <a:t>Pet profiles</a:t>
            </a:r>
          </a:p>
          <a:p>
            <a:r>
              <a:rPr lang="en-US" sz="4000" dirty="0" smtClean="0"/>
              <a:t>Pet profile page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986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Tech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118" y="412512"/>
            <a:ext cx="4836579" cy="283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37" y="4007426"/>
            <a:ext cx="2984076" cy="1820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575" y="4374791"/>
            <a:ext cx="4219122" cy="1948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Screen Shot 2014-03-19 at 6.19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66" y="2345786"/>
            <a:ext cx="1925950" cy="795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761" y="3141287"/>
            <a:ext cx="1315211" cy="13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3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217" y="2626105"/>
            <a:ext cx="3675783" cy="1785104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0" dirty="0" smtClean="0">
                <a:solidFill>
                  <a:schemeClr val="bg1"/>
                </a:solidFill>
              </a:rPr>
              <a:t>Q&amp;A</a:t>
            </a:r>
            <a:endParaRPr lang="en-US" sz="1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599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49</TotalTime>
  <Words>18</Words>
  <Application>Microsoft Macintosh PowerPoint</Application>
  <PresentationFormat>On-screen Show (4:3)</PresentationFormat>
  <Paragraphs>11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Executive</vt:lpstr>
      <vt:lpstr>Homeward Bound </vt:lpstr>
      <vt:lpstr>Team</vt:lpstr>
      <vt:lpstr>Problem</vt:lpstr>
      <vt:lpstr>Solution</vt:lpstr>
      <vt:lpstr>Demo Outline</vt:lpstr>
      <vt:lpstr>Tech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Homeward Bound </dc:title>
  <dc:creator>Carlos V. Estrada</dc:creator>
  <cp:lastModifiedBy>Carlos V. Estrada</cp:lastModifiedBy>
  <cp:revision>5</cp:revision>
  <dcterms:created xsi:type="dcterms:W3CDTF">2014-03-19T22:59:07Z</dcterms:created>
  <dcterms:modified xsi:type="dcterms:W3CDTF">2014-03-19T23:48:23Z</dcterms:modified>
</cp:coreProperties>
</file>